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3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Prekių atvėžimas: Pieno produktai, duona, mėsa, gėrimai, vaisiai ir kt.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Pirmadienis</c:v>
                </c:pt>
                <c:pt idx="1">
                  <c:v>Antradienis</c:v>
                </c:pt>
                <c:pt idx="2">
                  <c:v>Trečiadienis</c:v>
                </c:pt>
                <c:pt idx="3">
                  <c:v>Ketvirtadienis</c:v>
                </c:pt>
                <c:pt idx="4">
                  <c:v>Penktadienis</c:v>
                </c:pt>
                <c:pt idx="5">
                  <c:v>Šeštadienis</c:v>
                </c:pt>
                <c:pt idx="6">
                  <c:v>Sekmadienis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axId val="70141440"/>
        <c:axId val="70142976"/>
      </c:barChart>
      <c:catAx>
        <c:axId val="70141440"/>
        <c:scaling>
          <c:orientation val="minMax"/>
        </c:scaling>
        <c:axPos val="b"/>
        <c:tickLblPos val="nextTo"/>
        <c:crossAx val="70142976"/>
        <c:crosses val="autoZero"/>
        <c:auto val="1"/>
        <c:lblAlgn val="ctr"/>
        <c:lblOffset val="100"/>
      </c:catAx>
      <c:valAx>
        <c:axId val="70142976"/>
        <c:scaling>
          <c:orientation val="minMax"/>
        </c:scaling>
        <c:axPos val="l"/>
        <c:majorGridlines/>
        <c:numFmt formatCode="General" sourceLinked="1"/>
        <c:tickLblPos val="nextTo"/>
        <c:crossAx val="70141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60493827160526"/>
          <c:y val="0.25934530603659495"/>
          <c:w val="0.33796296296296352"/>
          <c:h val="0.37577425528539582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906370-290E-43AB-AA05-EE8978A2D789}" type="datetimeFigureOut">
              <a:rPr lang="sv-SE" smtClean="0"/>
              <a:pPr/>
              <a:t>2021-06-13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877252-0E2A-491F-BCBB-D18300093CA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uko%20nuotolinis\video-1622830848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00131"/>
          </a:xfrm>
        </p:spPr>
        <p:txBody>
          <a:bodyPr/>
          <a:lstStyle/>
          <a:p>
            <a:r>
              <a:rPr lang="lt-LT" dirty="0" smtClean="0">
                <a:latin typeface="Agency FB" pitchFamily="34" charset="0"/>
              </a:rPr>
              <a:t>Mano mama – pardavėja.</a:t>
            </a:r>
            <a:endParaRPr lang="sv-SE" dirty="0"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43313"/>
            <a:ext cx="7772400" cy="1167997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Picture 3" descr="196106538_379955810125364_9119337567841741805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857364"/>
            <a:ext cx="3059682" cy="46434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Mamos darbas tikrai nelengvas.</a:t>
            </a:r>
            <a:endParaRPr lang="sv-SE" dirty="0"/>
          </a:p>
        </p:txBody>
      </p:sp>
      <p:pic>
        <p:nvPicPr>
          <p:cNvPr id="4" name="Content Placeholder 3" descr="0afeaf8cf4fd1acbb27600b8ef348ba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784" y="1500174"/>
            <a:ext cx="6400488" cy="48053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Kiekvieną dieną gaunama užsakymų.</a:t>
            </a:r>
            <a:endParaRPr lang="sv-S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Štai kaip tai atrodo.</a:t>
            </a:r>
            <a:endParaRPr lang="sv-SE" dirty="0"/>
          </a:p>
        </p:txBody>
      </p:sp>
      <p:pic>
        <p:nvPicPr>
          <p:cNvPr id="4" name="Content Placeholder 3" descr="194951378_330918185052807_6098496785114296982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1357298"/>
            <a:ext cx="2857520" cy="51288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65416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Prekės turi buti išdėstitos tvarkingai, kad pirkėjams butu patogu.</a:t>
            </a:r>
            <a:endParaRPr lang="sv-SE" dirty="0"/>
          </a:p>
        </p:txBody>
      </p:sp>
      <p:pic>
        <p:nvPicPr>
          <p:cNvPr id="4" name="Content Placeholder 3" descr="196668465_491768132161576_2305831180176925382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071678"/>
            <a:ext cx="3429024" cy="45280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Kad palaikyti gera nuotaiką per šventės pasipuošia parduotuvę.</a:t>
            </a:r>
            <a:endParaRPr lang="sv-SE" dirty="0"/>
          </a:p>
        </p:txBody>
      </p:sp>
      <p:pic>
        <p:nvPicPr>
          <p:cNvPr id="4" name="Content Placeholder 3" descr="193778628_152457730136972_3823432773438173153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857364"/>
            <a:ext cx="3643338" cy="36433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Picture 4" descr="196023415_301856194912043_2301189568482887868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785926"/>
            <a:ext cx="2500330" cy="454605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Pardavėjos klijantus aptarnauja maloniai.</a:t>
            </a:r>
            <a:endParaRPr lang="sv-SE" dirty="0"/>
          </a:p>
        </p:txBody>
      </p:sp>
      <p:pic>
        <p:nvPicPr>
          <p:cNvPr id="4" name="Content Placeholder 3" descr="196461731_2092628807562093_6380325337864880462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214554"/>
            <a:ext cx="2043127" cy="37147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Picture 4" descr="197106226_611817376445993_8065015983242452449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714488"/>
            <a:ext cx="2500330" cy="454605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Norint tapti pardavėjų reikia: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37616"/>
          </a:xfrm>
        </p:spPr>
        <p:txBody>
          <a:bodyPr>
            <a:normAutofit/>
          </a:bodyPr>
          <a:lstStyle/>
          <a:p>
            <a:r>
              <a:rPr lang="lt-LT" sz="4000" dirty="0" smtClean="0"/>
              <a:t>Baigti 12 klasių.</a:t>
            </a:r>
          </a:p>
          <a:p>
            <a:r>
              <a:rPr lang="lt-LT" sz="4000" dirty="0" smtClean="0"/>
              <a:t>Mokytis 1 metus.</a:t>
            </a:r>
            <a:endParaRPr lang="sv-S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Tiksliau apie pardavėjo profesija: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Pardavėjo profesija yra viena iš seniausių profesijų pasaulyje.</a:t>
            </a:r>
          </a:p>
          <a:p>
            <a:r>
              <a:rPr lang="lt-LT" dirty="0" smtClean="0"/>
              <a:t>Iki pat praėjusio amžiaus ši profesija turėjo savo tradicini statusą, pardavėjas budavo patys parduotuvių šeimininkai, bet dabar viskas pasikeitė, nes parduotuvių šeimininkai samdo darbuotojus.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Štai paklausėme keleta klausimų apie darbą:</a:t>
            </a:r>
            <a:endParaRPr lang="sv-SE" dirty="0"/>
          </a:p>
        </p:txBody>
      </p:sp>
      <p:pic>
        <p:nvPicPr>
          <p:cNvPr id="6" name="video-1622830848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43042" y="1714488"/>
            <a:ext cx="5786478" cy="433985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269</TotalTime>
  <Words>123</Words>
  <Application>Microsoft Office PowerPoint</Application>
  <PresentationFormat>On-screen Show (4:3)</PresentationFormat>
  <Paragraphs>15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Mano mama – pardavėja.</vt:lpstr>
      <vt:lpstr>Kiekvieną dieną gaunama užsakymų.</vt:lpstr>
      <vt:lpstr>Štai kaip tai atrodo.</vt:lpstr>
      <vt:lpstr>Prekės turi buti išdėstitos tvarkingai, kad pirkėjams butu patogu.</vt:lpstr>
      <vt:lpstr>Kad palaikyti gera nuotaiką per šventės pasipuošia parduotuvę.</vt:lpstr>
      <vt:lpstr>Pardavėjos klijantus aptarnauja maloniai.</vt:lpstr>
      <vt:lpstr>Norint tapti pardavėjų reikia:</vt:lpstr>
      <vt:lpstr>Tiksliau apie pardavėjo profesija:</vt:lpstr>
      <vt:lpstr>Štai paklausėme keleta klausimų apie darbą:</vt:lpstr>
      <vt:lpstr>Mamos darbas tikrai nelengvas.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Saulius</dc:creator>
  <cp:lastModifiedBy>Saulius</cp:lastModifiedBy>
  <cp:revision>19</cp:revision>
  <dcterms:created xsi:type="dcterms:W3CDTF">2021-06-04T08:59:56Z</dcterms:created>
  <dcterms:modified xsi:type="dcterms:W3CDTF">2021-06-13T17:36:51Z</dcterms:modified>
</cp:coreProperties>
</file>